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C4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2"/>
    <p:restoredTop sz="94674"/>
  </p:normalViewPr>
  <p:slideViewPr>
    <p:cSldViewPr snapToGrid="0" snapToObjects="1" showGuides="1">
      <p:cViewPr varScale="1">
        <p:scale>
          <a:sx n="154" d="100"/>
          <a:sy n="15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807B1-3CC7-2243-8648-DCF76035E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2EB19E-480B-9348-8140-F01189789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7D1FF5-6D74-8C4B-A042-773E588B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05E0BB-C5BE-1244-8BDF-EC0FAC9B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2610BD-E56D-1D49-A5D3-0206C220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83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C203B-2A2F-C644-9683-B1D66C14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5AB295-5942-4B41-98FB-C03B4DE26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288CB-E87C-3543-8092-3EF1A845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3F9B73-5341-8A4A-9444-F923EA28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E2507-0E71-D745-AAE3-98926C9D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04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4B4CB0-6701-C549-A9A4-A6D1E76E6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D2248D-D886-8544-87DE-B93900534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ED06D-DE9A-C344-9BFC-69D37C71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314442-53BC-4041-B8A4-BC256F4E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62E4B-3FBB-DD4C-959A-E9159144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63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53B3B-0D34-084F-B592-860C8F67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9B2DA-2F31-6142-8504-C74428F5C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70ED36-4FAF-B045-8AB9-DB9090CD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429A67-2B3D-1344-B316-83BE902F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BC5ECA-1C62-AC40-A21E-3F7A260F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80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C24D7-6CD5-F24A-9CD1-C1E29836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0A1D1C-E962-B64F-AC9C-FB90586FB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D49ED-ACE6-4E4E-A615-618206F7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CA9B99-8736-AA4E-AC57-BBABF9ED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F575F6-3991-D844-B561-992EB76C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50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D4258-F312-8A44-B272-E484F516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CE67AC-8EB1-AA46-B609-1F75DB779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2EA8DB-34AD-3641-B0DE-787AF78D0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BFFFC-1649-3042-9A91-FAA11DE6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054D4A-D276-4644-88A8-4DAAF732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B2AB93-CAC4-9B45-876B-416884A3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12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544F8-1C18-4148-9E69-99714DF7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169709-74C2-074F-B12B-374C32E2A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37328F-FB04-D643-BF4E-0C4DB85B6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1D9BF9-B9FD-B846-8157-B354B94A8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33AFDF-3D73-7140-8C96-82F148738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31C3F3-A2D5-6E4F-91A7-AFF09744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F71098-65CF-8B47-B149-889160B0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10203B-B8E6-B74C-B298-4D33EA9D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44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90EAB-207C-FC4C-8BC8-F31B7B7E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0CA913-899C-504C-A7B5-CDC604A0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7B7F19-1FCC-1546-AE01-BD6F6CD8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982CC5-BDBC-D54E-A230-67F0C6C5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36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68B87E-B421-D043-A371-E088B40A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68EBE3-F1B9-AF4C-9E72-9E3F3EF3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2190DA-CD2B-5F40-8113-65295D15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76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B028B-804F-BA40-84AF-5A2B1B72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BFB746-F85B-1946-AE16-5055A7BD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07D536-107D-914A-877F-E517E1CD5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124ED-3E90-FE43-B5C6-5AD16EC3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E1FD6-76BF-7148-9212-B5F8840E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54CFDD-B398-AC46-BD81-701DAF46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44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26642-E7EB-E34E-BE82-485C32B8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AA3139-C37B-3A4B-A1E6-B842D8DA9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12767B-A2CA-554F-9C15-97370F1C8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130263-2EC4-1143-91CE-97D96DE7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79EAD7-09EB-1749-9681-4E1B6D01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C4BC19-701F-ED43-BC1B-7DDCD22F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82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EDAE31-86F1-9D4A-9EF9-C1323981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4F1C2-A04A-5C43-BDFF-C0FCBBC6F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F1AB6A-101F-CE4A-8A90-D417345DF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CF11-EE54-594F-80E6-2F62153EC1B5}" type="datetimeFigureOut">
              <a:rPr lang="es-ES" smtClean="0"/>
              <a:t>1/7/18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8F410C-28C4-A742-AFD4-B04952F79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73C7F-A40A-C642-A31C-02B6E1D00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29966-A4BD-5541-A384-5D4C6FB448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21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637A740F-CA1E-C54B-93C6-E1F71C6BC75C}"/>
              </a:ext>
            </a:extLst>
          </p:cNvPr>
          <p:cNvGrpSpPr/>
          <p:nvPr/>
        </p:nvGrpSpPr>
        <p:grpSpPr>
          <a:xfrm>
            <a:off x="2591078" y="575023"/>
            <a:ext cx="4700778" cy="5351987"/>
            <a:chOff x="3879551" y="674775"/>
            <a:chExt cx="4700778" cy="5351987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F06E96A5-6391-7E41-98C5-24CC19F41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551" y="674775"/>
              <a:ext cx="4700778" cy="5351987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DDA17EE-7D93-874E-A25A-4E930A5650BF}"/>
                </a:ext>
              </a:extLst>
            </p:cNvPr>
            <p:cNvSpPr/>
            <p:nvPr/>
          </p:nvSpPr>
          <p:spPr>
            <a:xfrm>
              <a:off x="4590086" y="1156011"/>
              <a:ext cx="3215768" cy="4296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DE937A2-05B8-D241-A8AE-FA6216E1A2B0}"/>
                </a:ext>
              </a:extLst>
            </p:cNvPr>
            <p:cNvSpPr/>
            <p:nvPr/>
          </p:nvSpPr>
          <p:spPr>
            <a:xfrm>
              <a:off x="4590086" y="1156011"/>
              <a:ext cx="3215768" cy="4296937"/>
            </a:xfrm>
            <a:prstGeom prst="rect">
              <a:avLst/>
            </a:prstGeom>
            <a:solidFill>
              <a:srgbClr val="4DC4D2">
                <a:alpha val="1529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4F646FC-93CE-844C-A363-CA03EFD85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4590086" y="2051824"/>
              <a:ext cx="3215768" cy="2289717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82A2714-A64E-F449-B1C8-E873FE74C9DE}"/>
                </a:ext>
              </a:extLst>
            </p:cNvPr>
            <p:cNvSpPr txBox="1"/>
            <p:nvPr/>
          </p:nvSpPr>
          <p:spPr>
            <a:xfrm>
              <a:off x="4668643" y="2333325"/>
              <a:ext cx="310218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00" b="1" dirty="0">
                  <a:latin typeface="Playfair Display" pitchFamily="2" charset="77"/>
                </a:rPr>
                <a:t>    CLAVES BÁSICAS DE DISEÑO PARA EVITAR LOS ERRORES QUE HACEN TU PRESENTACIÓN ABURRIDA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A88AA38-958C-B643-905F-26A0D9A371AE}"/>
                </a:ext>
              </a:extLst>
            </p:cNvPr>
            <p:cNvSpPr txBox="1"/>
            <p:nvPr/>
          </p:nvSpPr>
          <p:spPr>
            <a:xfrm>
              <a:off x="4787167" y="1926217"/>
              <a:ext cx="4379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0" dirty="0">
                  <a:latin typeface="Playfair Display" pitchFamily="2" charset="77"/>
                </a:rPr>
                <a:t>4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C246CB5-4D8A-004F-9717-E29C0E058988}"/>
                </a:ext>
              </a:extLst>
            </p:cNvPr>
            <p:cNvSpPr txBox="1"/>
            <p:nvPr/>
          </p:nvSpPr>
          <p:spPr>
            <a:xfrm>
              <a:off x="4787167" y="3262865"/>
              <a:ext cx="28216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 QUE PUEDES EMPEZAR A USAR FACILMENTE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05196E4-F271-7A41-9839-4D3E95C7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73535">
              <a:off x="5877413" y="3534758"/>
              <a:ext cx="705055" cy="705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399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</Words>
  <Application>Microsoft Macintosh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Playfair Display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Colmenero Ruiz</dc:creator>
  <cp:lastModifiedBy>Natalia Colmenero Ruiz</cp:lastModifiedBy>
  <cp:revision>2</cp:revision>
  <dcterms:created xsi:type="dcterms:W3CDTF">2018-07-01T16:54:17Z</dcterms:created>
  <dcterms:modified xsi:type="dcterms:W3CDTF">2018-07-01T17:04:37Z</dcterms:modified>
</cp:coreProperties>
</file>